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9" r:id="rId4"/>
    <p:sldId id="261" r:id="rId5"/>
    <p:sldId id="268" r:id="rId6"/>
    <p:sldId id="262" r:id="rId7"/>
    <p:sldId id="258" r:id="rId8"/>
    <p:sldId id="260" r:id="rId9"/>
    <p:sldId id="265" r:id="rId10"/>
    <p:sldId id="267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7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F436D-B179-4BC2-857A-57CF0B280DCA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48D0D-0A14-4747-A69B-2C84DD86F2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27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F436D-B179-4BC2-857A-57CF0B280DCA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48D0D-0A14-4747-A69B-2C84DD86F2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190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F436D-B179-4BC2-857A-57CF0B280DCA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48D0D-0A14-4747-A69B-2C84DD86F2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733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F436D-B179-4BC2-857A-57CF0B280DCA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48D0D-0A14-4747-A69B-2C84DD86F2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5716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F436D-B179-4BC2-857A-57CF0B280DCA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48D0D-0A14-4747-A69B-2C84DD86F2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9556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F436D-B179-4BC2-857A-57CF0B280DCA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48D0D-0A14-4747-A69B-2C84DD86F2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9892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F436D-B179-4BC2-857A-57CF0B280DCA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48D0D-0A14-4747-A69B-2C84DD86F2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4710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F436D-B179-4BC2-857A-57CF0B280DCA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48D0D-0A14-4747-A69B-2C84DD86F2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879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F436D-B179-4BC2-857A-57CF0B280DCA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48D0D-0A14-4747-A69B-2C84DD86F2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7795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F436D-B179-4BC2-857A-57CF0B280DCA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48D0D-0A14-4747-A69B-2C84DD86F2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891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F436D-B179-4BC2-857A-57CF0B280DCA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48D0D-0A14-4747-A69B-2C84DD86F2AB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013306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F436D-B179-4BC2-857A-57CF0B280DCA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48D0D-0A14-4747-A69B-2C84DD86F2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4535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F436D-B179-4BC2-857A-57CF0B280DCA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48D0D-0A14-4747-A69B-2C84DD86F2AB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642901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F436D-B179-4BC2-857A-57CF0B280DCA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48D0D-0A14-4747-A69B-2C84DD86F2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6864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F436D-B179-4BC2-857A-57CF0B280DCA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48D0D-0A14-4747-A69B-2C84DD86F2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3035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F436D-B179-4BC2-857A-57CF0B280DCA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48D0D-0A14-4747-A69B-2C84DD86F2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619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F436D-B179-4BC2-857A-57CF0B280DCA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6F48D0D-0A14-4747-A69B-2C84DD86F2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530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800" dirty="0" smtClean="0">
                <a:solidFill>
                  <a:srgbClr val="FF0000"/>
                </a:solidFill>
              </a:rPr>
              <a:t>Все о пчелах для детей!! 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sz="1400" dirty="0" smtClean="0">
                <a:solidFill>
                  <a:srgbClr val="00B0F0"/>
                </a:solidFill>
              </a:rPr>
              <a:t>Выполнила воспитатель подготовительной группы .</a:t>
            </a:r>
          </a:p>
          <a:p>
            <a:r>
              <a:rPr lang="ru-RU" sz="1400" dirty="0" smtClean="0">
                <a:solidFill>
                  <a:srgbClr val="00B0F0"/>
                </a:solidFill>
              </a:rPr>
              <a:t>Ткачева Наталья</a:t>
            </a:r>
          </a:p>
          <a:p>
            <a:r>
              <a:rPr lang="ru-RU" sz="1400" dirty="0" smtClean="0">
                <a:solidFill>
                  <a:srgbClr val="00B0F0"/>
                </a:solidFill>
              </a:rPr>
              <a:t>Александровна.</a:t>
            </a:r>
          </a:p>
          <a:p>
            <a:r>
              <a:rPr lang="ru-RU" sz="1400" dirty="0" smtClean="0">
                <a:solidFill>
                  <a:srgbClr val="00B0F0"/>
                </a:solidFill>
              </a:rPr>
              <a:t>МБДОУ «ЗЕРНЫШКО»</a:t>
            </a:r>
          </a:p>
          <a:p>
            <a:r>
              <a:rPr lang="ru-RU" sz="1400" dirty="0" smtClean="0">
                <a:solidFill>
                  <a:srgbClr val="00B0F0"/>
                </a:solidFill>
              </a:rPr>
              <a:t>СТАНИЦА ОЛЬГИНСКАЯ.</a:t>
            </a:r>
            <a:endParaRPr lang="ru-RU" sz="1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754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Давайте познакомимся с Пчелами .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2534" y="1270000"/>
            <a:ext cx="6784710" cy="497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974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0297" y="-110067"/>
            <a:ext cx="10189986" cy="7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76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41778"/>
            <a:ext cx="7563644" cy="5616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842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137422" cy="7089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372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6400" y="609600"/>
            <a:ext cx="8229599" cy="583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632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У пчел тоже есть семья!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70000"/>
            <a:ext cx="6603999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427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8782756" cy="6421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788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9156" cy="6728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005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Ребята давайте беречь пчел!!!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07129" y="2160588"/>
            <a:ext cx="3937780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144660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2338</TotalTime>
  <Words>38</Words>
  <Application>Microsoft Office PowerPoint</Application>
  <PresentationFormat>Широкоэкранный</PresentationFormat>
  <Paragraphs>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Trebuchet MS</vt:lpstr>
      <vt:lpstr>Wingdings 3</vt:lpstr>
      <vt:lpstr>Грань</vt:lpstr>
      <vt:lpstr>Все о пчелах для детей!! </vt:lpstr>
      <vt:lpstr>Давайте познакомимся с Пчелами .</vt:lpstr>
      <vt:lpstr>Презентация PowerPoint</vt:lpstr>
      <vt:lpstr>Презентация PowerPoint</vt:lpstr>
      <vt:lpstr>Презентация PowerPoint</vt:lpstr>
      <vt:lpstr>Презентация PowerPoint</vt:lpstr>
      <vt:lpstr>У пчел тоже есть семья!</vt:lpstr>
      <vt:lpstr>Презентация PowerPoint</vt:lpstr>
      <vt:lpstr>Презентация PowerPoint</vt:lpstr>
      <vt:lpstr>Ребята давайте беречь пчел!!!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дом</dc:creator>
  <cp:lastModifiedBy>дом</cp:lastModifiedBy>
  <cp:revision>12</cp:revision>
  <dcterms:created xsi:type="dcterms:W3CDTF">2020-05-17T11:31:53Z</dcterms:created>
  <dcterms:modified xsi:type="dcterms:W3CDTF">2020-05-19T15:28:36Z</dcterms:modified>
</cp:coreProperties>
</file>